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430" r:id="rId2"/>
    <p:sldId id="436" r:id="rId3"/>
    <p:sldId id="437" r:id="rId4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INSTALACIÓN DE REJILLA PARA DESAGÜE DE PROTOAIRE.</a:t>
            </a:r>
          </a:p>
          <a:p>
            <a:endParaRPr lang="es-ES" sz="2000" dirty="0"/>
          </a:p>
          <a:p>
            <a:endParaRPr lang="es-GT" sz="1800" dirty="0"/>
          </a:p>
          <a:p>
            <a:r>
              <a:rPr lang="es-GT" sz="2000" dirty="0"/>
              <a:t>DF CENTRO LIBERTAD</a:t>
            </a:r>
          </a:p>
          <a:p>
            <a:r>
              <a:rPr lang="es-GT" sz="1800" dirty="0"/>
              <a:t>10/08/2021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21249" y="73950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46222" y="121069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REJILLA A DESAGÜE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4CBA70-B3C8-4D13-A3DA-B7959B40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78" y="1244135"/>
            <a:ext cx="3448341" cy="45977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33D52A4-8D1E-4E1F-9059-0187470BE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88" y="1981857"/>
            <a:ext cx="4163121" cy="31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287166" y="53398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723704" y="91068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REJILLA A DESAGÜE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E3716C-4446-486D-A041-A7F2B237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169988"/>
            <a:ext cx="3403910" cy="45385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93CE15-0EDD-4433-8D32-AADED72AD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72683"/>
            <a:ext cx="4037208" cy="368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60087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32675</TotalTime>
  <Words>60</Words>
  <Application>Microsoft Office PowerPoint</Application>
  <PresentationFormat>Presentación en pantalla (4:3)</PresentationFormat>
  <Paragraphs>16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Arial</vt:lpstr>
      <vt:lpstr>Times</vt:lpstr>
      <vt:lpstr>wmt_pc</vt:lpstr>
      <vt:lpstr>El Salvador Departamento de Mantenimiento</vt:lpstr>
      <vt:lpstr>INSTALACIÓN DE REJILLA A DESAGÜE</vt:lpstr>
      <vt:lpstr>INSTALACIÓN DE REJILLA A DESAGÜE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497</cp:revision>
  <cp:lastPrinted>2009-09-18T02:25:51Z</cp:lastPrinted>
  <dcterms:created xsi:type="dcterms:W3CDTF">2007-05-31T16:27:58Z</dcterms:created>
  <dcterms:modified xsi:type="dcterms:W3CDTF">2021-08-10T14:50:31Z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